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49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31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17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2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65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7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4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72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63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64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4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89EFA-539F-40D1-90F8-5C9381E0C56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97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196752"/>
            <a:ext cx="6336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</a:rPr>
              <a:t>Великая Отечественная война. </a:t>
            </a:r>
          </a:p>
          <a:p>
            <a:pPr algn="ctr"/>
            <a:r>
              <a:rPr lang="ru-RU" sz="3600" b="1" i="1" dirty="0">
                <a:solidFill>
                  <a:srgbClr val="C00000"/>
                </a:solidFill>
              </a:rPr>
              <a:t>Я помню, я горжусь!</a:t>
            </a:r>
          </a:p>
        </p:txBody>
      </p:sp>
    </p:spTree>
    <p:extLst>
      <p:ext uri="{BB962C8B-B14F-4D97-AF65-F5344CB8AC3E}">
        <p14:creationId xmlns:p14="http://schemas.microsoft.com/office/powerpoint/2010/main" val="205767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B76CF4-502F-4822-8EB1-6602886D3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5546"/>
            <a:ext cx="7154356" cy="518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4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13640F-EBFC-46E5-8FB7-1869BE9B3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7725908" cy="511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9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A768264-9F56-4A29-B5FA-E8102C35B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630924" cy="428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7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77B784A-6867-4721-B567-876F012FA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06549"/>
            <a:ext cx="6791587" cy="484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19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B62548-9EE4-4A75-808D-0E34953BA0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 r="2750" b="8000"/>
          <a:stretch/>
        </p:blipFill>
        <p:spPr>
          <a:xfrm>
            <a:off x="1043608" y="908720"/>
            <a:ext cx="6786500" cy="472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3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B7CD73-6FAD-4F8E-98F3-DE73BBEDB1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r="11413"/>
          <a:stretch/>
        </p:blipFill>
        <p:spPr>
          <a:xfrm>
            <a:off x="827584" y="932889"/>
            <a:ext cx="7128792" cy="49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EC7FD5-D100-4BA1-AAA1-59CBE7B6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48680"/>
            <a:ext cx="4443958" cy="592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7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48BFC2-EE74-41FF-B179-E1D249F4F6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33201" r="27163"/>
          <a:stretch/>
        </p:blipFill>
        <p:spPr>
          <a:xfrm>
            <a:off x="1293055" y="1412776"/>
            <a:ext cx="647418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94CE84-0C03-45D6-BFBA-2F6ECD073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7093068" cy="506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A740A7-7340-4584-AC06-D91FC6CB9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14366"/>
            <a:ext cx="4371950" cy="58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0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41D8CF-EBC1-409B-A9C3-C0F962A732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5900" r="11413" b="15350"/>
          <a:stretch/>
        </p:blipFill>
        <p:spPr>
          <a:xfrm>
            <a:off x="611560" y="1052736"/>
            <a:ext cx="732753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8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11F419-D39A-470F-9FA6-18ABEA56F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70037"/>
            <a:ext cx="6728629" cy="471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muzeum</dc:creator>
  <cp:lastModifiedBy>EG</cp:lastModifiedBy>
  <cp:revision>8</cp:revision>
  <dcterms:created xsi:type="dcterms:W3CDTF">2020-03-16T08:08:17Z</dcterms:created>
  <dcterms:modified xsi:type="dcterms:W3CDTF">2020-05-08T12:11:53Z</dcterms:modified>
</cp:coreProperties>
</file>